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0B33"/>
    <a:srgbClr val="170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2298" y="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04/03/2014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04/03/2014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04/03/2014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04/03/2014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04/03/2014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04/03/2014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04/03/2014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04/03/2014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04/03/2014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04/03/2014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04/03/2014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04/03/2014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0"/>
          <a:stretch/>
        </p:blipFill>
        <p:spPr>
          <a:xfrm>
            <a:off x="0" y="1018586"/>
            <a:ext cx="9144000" cy="482082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51520" y="15133"/>
            <a:ext cx="8568952" cy="1003453"/>
          </a:xfrm>
        </p:spPr>
        <p:txBody>
          <a:bodyPr>
            <a:prstTxWarp prst="textChevron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RITIRO SPORTIVO 2014</a:t>
            </a:r>
            <a:endParaRPr lang="it-IT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5715000"/>
            <a:ext cx="9144000" cy="1126976"/>
          </a:xfrm>
        </p:spPr>
        <p:txBody>
          <a:bodyPr>
            <a:prstTxWarp prst="textInflate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PIEVE DI CADORE</a:t>
            </a:r>
            <a:endParaRPr lang="it-IT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691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0"/>
          <a:stretch/>
        </p:blipFill>
        <p:spPr>
          <a:xfrm>
            <a:off x="0" y="0"/>
            <a:ext cx="9144000" cy="7167419"/>
          </a:xfrm>
          <a:prstGeom prst="rect">
            <a:avLst/>
          </a:prstGeom>
        </p:spPr>
      </p:pic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25"/>
            <a:ext cx="5652120" cy="4239091"/>
          </a:xfr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908720"/>
            <a:ext cx="9144000" cy="5040560"/>
          </a:xfrm>
        </p:spPr>
        <p:txBody>
          <a:bodyPr>
            <a:prstTxWarp prst="textArchDown">
              <a:avLst>
                <a:gd name="adj" fmla="val 932734"/>
              </a:avLst>
            </a:prstTxWarp>
            <a:normAutofit/>
          </a:bodyPr>
          <a:lstStyle/>
          <a:p>
            <a:r>
              <a:rPr lang="it-IT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rgbClr val="1D0B33"/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rgbClr val="170929"/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Si parte la sera di </a:t>
            </a:r>
            <a:r>
              <a:rPr lang="it-IT" sz="4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rgbClr val="1D0B33"/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rgbClr val="170929"/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giovedì 29 </a:t>
            </a:r>
            <a:r>
              <a:rPr lang="it-IT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rgbClr val="1D0B33"/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rgbClr val="170929"/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Maggio</a:t>
            </a:r>
            <a:br>
              <a:rPr lang="it-IT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rgbClr val="1D0B33"/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rgbClr val="170929"/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it-IT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rgbClr val="1D0B33"/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rgbClr val="170929"/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con ritorno la </a:t>
            </a:r>
            <a:r>
              <a:rPr lang="it-IT" sz="4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rgbClr val="1D0B33"/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rgbClr val="170929"/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sera di lunedì 2 </a:t>
            </a:r>
            <a:r>
              <a:rPr lang="it-IT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rgbClr val="1D0B33"/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rgbClr val="170929"/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Giugno</a:t>
            </a:r>
            <a:endParaRPr lang="it-IT" sz="48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rgbClr val="1D0B33"/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rgbClr val="170929"/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22081" flipH="1">
            <a:off x="3343901" y="3379810"/>
            <a:ext cx="2456198" cy="175618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917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69 0.12696 L 0.09549 0.12789 C 0.12153 0.12858 0.15382 0.1161 0.18247 0.09251 C 0.2151 0.06568 0.23681 0.03446 0.24826 0.00324 L 0.3033 -0.14154 " pathEditMode="relative" rAng="-1888372" ptsTypes="FffFF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15" y="-8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114300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it-IT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…per vivere insieme giornate di…</a:t>
            </a:r>
            <a:endParaRPr lang="it-IT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 rot="20293399">
            <a:off x="288171" y="1592512"/>
            <a:ext cx="2116230" cy="604663"/>
          </a:xfrm>
        </p:spPr>
        <p:txBody>
          <a:bodyPr lIns="0" tIns="0" rIns="0" bIns="0" anchor="ctr" anchorCtr="0">
            <a:normAutofit lnSpcReduction="10000"/>
          </a:bodyPr>
          <a:lstStyle/>
          <a:p>
            <a:pPr marL="0" indent="0" algn="ctr">
              <a:buNone/>
            </a:pPr>
            <a:r>
              <a:rPr lang="it-IT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SPORT</a:t>
            </a:r>
            <a:endParaRPr lang="it-IT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Segnaposto contenuto 2"/>
          <p:cNvSpPr txBox="1">
            <a:spLocks/>
          </p:cNvSpPr>
          <p:nvPr/>
        </p:nvSpPr>
        <p:spPr>
          <a:xfrm rot="2088236">
            <a:off x="7325979" y="1846312"/>
            <a:ext cx="1698889" cy="60466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RELAX</a:t>
            </a:r>
            <a:endParaRPr lang="it-IT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 rot="416004">
            <a:off x="1497264" y="2232214"/>
            <a:ext cx="1706796" cy="70252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risveglio muscolare</a:t>
            </a:r>
          </a:p>
        </p:txBody>
      </p:sp>
      <p:sp>
        <p:nvSpPr>
          <p:cNvPr id="7" name="Segnaposto contenuto 2"/>
          <p:cNvSpPr txBox="1">
            <a:spLocks/>
          </p:cNvSpPr>
          <p:nvPr/>
        </p:nvSpPr>
        <p:spPr>
          <a:xfrm rot="20695526">
            <a:off x="5858123" y="2122802"/>
            <a:ext cx="1706796" cy="70252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ricche colazioni </a:t>
            </a:r>
            <a:endParaRPr lang="it-IT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Segnaposto contenuto 2"/>
          <p:cNvSpPr txBox="1">
            <a:spLocks/>
          </p:cNvSpPr>
          <p:nvPr/>
        </p:nvSpPr>
        <p:spPr>
          <a:xfrm rot="20695526">
            <a:off x="605876" y="3210819"/>
            <a:ext cx="1812940" cy="70252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Corsa in pista e montagna </a:t>
            </a:r>
            <a:endParaRPr lang="it-IT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Segnaposto contenuto 2"/>
          <p:cNvSpPr txBox="1">
            <a:spLocks/>
          </p:cNvSpPr>
          <p:nvPr/>
        </p:nvSpPr>
        <p:spPr>
          <a:xfrm rot="930081">
            <a:off x="6754233" y="3204996"/>
            <a:ext cx="1812940" cy="70252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passeggiate </a:t>
            </a:r>
          </a:p>
        </p:txBody>
      </p:sp>
      <p:sp>
        <p:nvSpPr>
          <p:cNvPr id="10" name="Segnaposto contenuto 2"/>
          <p:cNvSpPr txBox="1">
            <a:spLocks/>
          </p:cNvSpPr>
          <p:nvPr/>
        </p:nvSpPr>
        <p:spPr>
          <a:xfrm rot="930081">
            <a:off x="2445879" y="3586478"/>
            <a:ext cx="1812940" cy="70252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mountain bike </a:t>
            </a:r>
          </a:p>
        </p:txBody>
      </p:sp>
      <p:sp>
        <p:nvSpPr>
          <p:cNvPr id="11" name="Segnaposto contenuto 2"/>
          <p:cNvSpPr txBox="1">
            <a:spLocks/>
          </p:cNvSpPr>
          <p:nvPr/>
        </p:nvSpPr>
        <p:spPr>
          <a:xfrm rot="20780452">
            <a:off x="5418211" y="3791567"/>
            <a:ext cx="1812940" cy="70252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visite guidate </a:t>
            </a:r>
          </a:p>
        </p:txBody>
      </p:sp>
      <p:sp>
        <p:nvSpPr>
          <p:cNvPr id="12" name="Segnaposto contenuto 2"/>
          <p:cNvSpPr txBox="1">
            <a:spLocks/>
          </p:cNvSpPr>
          <p:nvPr/>
        </p:nvSpPr>
        <p:spPr>
          <a:xfrm rot="21315511">
            <a:off x="1028913" y="4341130"/>
            <a:ext cx="1812940" cy="70252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nuoto </a:t>
            </a:r>
          </a:p>
        </p:txBody>
      </p:sp>
      <p:sp>
        <p:nvSpPr>
          <p:cNvPr id="13" name="Segnaposto contenuto 2"/>
          <p:cNvSpPr txBox="1">
            <a:spLocks/>
          </p:cNvSpPr>
          <p:nvPr/>
        </p:nvSpPr>
        <p:spPr>
          <a:xfrm rot="21315511">
            <a:off x="6647889" y="4592215"/>
            <a:ext cx="1812940" cy="70252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centro benessere 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84" y="185163"/>
            <a:ext cx="8650233" cy="64876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6218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85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35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85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35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85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35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85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35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85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350"/>
                            </p:stCondLst>
                            <p:childTnLst>
                              <p:par>
                                <p:cTn id="4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  <p:bldP spid="6" grpId="0" build="p"/>
      <p:bldP spid="7" grpId="0" build="p"/>
      <p:bldP spid="8" grpId="0" build="p"/>
      <p:bldP spid="9" grpId="0" build="p"/>
      <p:bldP spid="10" grpId="0" build="p"/>
      <p:bldP spid="11" grpId="0" build="p"/>
      <p:bldP spid="12" grpId="0" build="p"/>
      <p:bldP spid="1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9"/>
          <a:stretch/>
        </p:blipFill>
        <p:spPr>
          <a:xfrm>
            <a:off x="-295630" y="0"/>
            <a:ext cx="9735260" cy="6858000"/>
          </a:xfrm>
          <a:prstGeom prst="rect">
            <a:avLst/>
          </a:prstGeom>
        </p:spPr>
      </p:pic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56"/>
          <a:stretch/>
        </p:blipFill>
        <p:spPr>
          <a:xfrm>
            <a:off x="-36512" y="0"/>
            <a:ext cx="9285286" cy="2060848"/>
          </a:xfrm>
          <a:effectLst>
            <a:softEdge rad="533400"/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9" t="67738" r="1414" b="2334"/>
          <a:stretch/>
        </p:blipFill>
        <p:spPr>
          <a:xfrm>
            <a:off x="0" y="2060847"/>
            <a:ext cx="9144000" cy="2402959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4" t="63634" r="1350"/>
          <a:stretch/>
        </p:blipFill>
        <p:spPr>
          <a:xfrm>
            <a:off x="16630" y="4463805"/>
            <a:ext cx="9127370" cy="2531743"/>
          </a:xfrm>
          <a:prstGeom prst="rect">
            <a:avLst/>
          </a:prstGeom>
          <a:effectLst>
            <a:softEdge rad="533400"/>
          </a:effec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570186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I pacchetti proposti sono comprensivi di</a:t>
            </a:r>
            <a:br>
              <a:rPr lang="it-IT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it-IT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 4 notti in pensione completa </a:t>
            </a:r>
            <a:endParaRPr lang="it-IT" sz="4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-268603" y="2643906"/>
            <a:ext cx="4824000" cy="3737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…per gli atleti che sceglieranno sistemazione in camera multipla la quota è di 172 €</a:t>
            </a:r>
            <a:endParaRPr lang="it-IT" sz="4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4580314" y="2643906"/>
            <a:ext cx="4824000" cy="3737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… gli accompagnatori che sceglieranno sistemazione in camera multipla la quota è di 125 €</a:t>
            </a:r>
            <a:endParaRPr lang="it-IT" sz="4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959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6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6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8" r="5566" b="-231"/>
          <a:stretch/>
        </p:blipFill>
        <p:spPr>
          <a:xfrm>
            <a:off x="-36512" y="-11561"/>
            <a:ext cx="9217024" cy="6896945"/>
          </a:xfr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6840760" cy="5328592"/>
          </a:xfrm>
        </p:spPr>
        <p:txBody>
          <a:bodyPr lIns="0" tIns="0" rIns="0" bIns="0">
            <a:prstTxWarp prst="textInflate">
              <a:avLst/>
            </a:prstTxWarp>
            <a:normAutofit fontScale="90000"/>
          </a:bodyPr>
          <a:lstStyle/>
          <a:p>
            <a:r>
              <a:rPr lang="it-IT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Prenotatevi entro </a:t>
            </a:r>
            <a:r>
              <a:rPr lang="it-IT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mercoledì 25 </a:t>
            </a:r>
            <a:r>
              <a:rPr lang="it-IT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Aprile</a:t>
            </a:r>
            <a:br>
              <a:rPr lang="it-IT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</a:br>
            <a:r>
              <a:rPr lang="it-IT" sz="27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previa </a:t>
            </a:r>
            <a:r>
              <a:rPr lang="it-IT" sz="27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caparra di 50 </a:t>
            </a:r>
            <a:r>
              <a:rPr lang="it-IT" sz="27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€ </a:t>
            </a:r>
            <a:r>
              <a:rPr lang="it-IT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ed </a:t>
            </a:r>
            <a:r>
              <a:rPr lang="it-IT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INVIANDO I TUOI DATI dalla pagina del ritiro sportivo su:</a:t>
            </a:r>
            <a:br>
              <a:rPr lang="it-IT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</a:br>
            <a:r>
              <a:rPr lang="it-IT" sz="31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www.atleticasidermecvitali.it</a:t>
            </a:r>
            <a:endParaRPr lang="it-IT" sz="31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Complex" panose="00000400000000000000" pitchFamily="2" charset="0"/>
              <a:cs typeface="Complex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15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" r="5972"/>
          <a:stretch/>
        </p:blipFill>
        <p:spPr>
          <a:xfrm>
            <a:off x="0" y="-99392"/>
            <a:ext cx="9144000" cy="6957392"/>
          </a:xfr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6957392"/>
          </a:xfrm>
        </p:spPr>
        <p:txBody>
          <a:bodyPr>
            <a:noAutofit/>
          </a:bodyPr>
          <a:lstStyle/>
          <a:p>
            <a:r>
              <a:rPr lang="it-IT" sz="8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GRAZIE PER</a:t>
            </a:r>
            <a:br>
              <a:rPr lang="it-IT" sz="8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</a:br>
            <a:r>
              <a:rPr lang="it-IT" sz="8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/>
            </a:r>
            <a:br>
              <a:rPr lang="it-IT" sz="8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</a:br>
            <a:r>
              <a:rPr lang="it-IT" sz="8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/>
            </a:r>
            <a:br>
              <a:rPr lang="it-IT" sz="8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</a:br>
            <a:r>
              <a:rPr lang="it-IT" sz="8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L’ ATTENZIONE</a:t>
            </a:r>
            <a:endParaRPr lang="it-IT" sz="8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409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84</Words>
  <Application>Microsoft Office PowerPoint</Application>
  <PresentationFormat>Presentazione su schermo (4:3)</PresentationFormat>
  <Paragraphs>19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Arial</vt:lpstr>
      <vt:lpstr>Calibri</vt:lpstr>
      <vt:lpstr>Complex</vt:lpstr>
      <vt:lpstr>Tema di Office</vt:lpstr>
      <vt:lpstr>RITIRO SPORTIVO 2014</vt:lpstr>
      <vt:lpstr>Si parte la sera di giovedì 29 Maggio  con ritorno la sera di lunedì 2 Giugno</vt:lpstr>
      <vt:lpstr>…per vivere insieme giornate di…</vt:lpstr>
      <vt:lpstr>I pacchetti proposti sono comprensivi di  4 notti in pensione completa </vt:lpstr>
      <vt:lpstr>Prenotatevi entro mercoledì 25 Aprile previa caparra di 50 € ed INVIANDO I TUOI DATI dalla pagina del ritiro sportivo su: www.atleticasidermecvitali.it</vt:lpstr>
      <vt:lpstr>GRAZIE PER   L’ ATTENZIONE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RITIRO SPORTIVO 2014</dc:title>
  <dc:creator>My</dc:creator>
  <cp:lastModifiedBy>Casadei Emanuele</cp:lastModifiedBy>
  <cp:revision>25</cp:revision>
  <dcterms:created xsi:type="dcterms:W3CDTF">2014-03-04T00:52:24Z</dcterms:created>
  <dcterms:modified xsi:type="dcterms:W3CDTF">2014-03-04T13:13:50Z</dcterms:modified>
</cp:coreProperties>
</file>